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9802475" cy="27003375"/>
  <p:notesSz cx="6858000" cy="9144000"/>
  <p:defaultTextStyle>
    <a:defPPr>
      <a:defRPr lang="zh-CN"/>
    </a:defPPr>
    <a:lvl1pPr algn="l" rtl="0" eaLnBrk="0" fontAlgn="base" hangingPunct="0">
      <a:spcBef>
        <a:spcPct val="0"/>
      </a:spcBef>
      <a:spcAft>
        <a:spcPct val="0"/>
      </a:spcAft>
      <a:defRPr sz="5200" kern="1200">
        <a:solidFill>
          <a:schemeClr val="tx1"/>
        </a:solidFill>
        <a:latin typeface="Arial" charset="0"/>
        <a:ea typeface="宋体" pitchFamily="2" charset="-122"/>
        <a:cs typeface="+mn-cs"/>
      </a:defRPr>
    </a:lvl1pPr>
    <a:lvl2pPr marL="294936" algn="l" rtl="0" eaLnBrk="0" fontAlgn="base" hangingPunct="0">
      <a:spcBef>
        <a:spcPct val="0"/>
      </a:spcBef>
      <a:spcAft>
        <a:spcPct val="0"/>
      </a:spcAft>
      <a:defRPr sz="5200" kern="1200">
        <a:solidFill>
          <a:schemeClr val="tx1"/>
        </a:solidFill>
        <a:latin typeface="Arial" charset="0"/>
        <a:ea typeface="宋体" pitchFamily="2" charset="-122"/>
        <a:cs typeface="+mn-cs"/>
      </a:defRPr>
    </a:lvl2pPr>
    <a:lvl3pPr marL="589872" algn="l" rtl="0" eaLnBrk="0" fontAlgn="base" hangingPunct="0">
      <a:spcBef>
        <a:spcPct val="0"/>
      </a:spcBef>
      <a:spcAft>
        <a:spcPct val="0"/>
      </a:spcAft>
      <a:defRPr sz="5200" kern="1200">
        <a:solidFill>
          <a:schemeClr val="tx1"/>
        </a:solidFill>
        <a:latin typeface="Arial" charset="0"/>
        <a:ea typeface="宋体" pitchFamily="2" charset="-122"/>
        <a:cs typeface="+mn-cs"/>
      </a:defRPr>
    </a:lvl3pPr>
    <a:lvl4pPr marL="884807" algn="l" rtl="0" eaLnBrk="0" fontAlgn="base" hangingPunct="0">
      <a:spcBef>
        <a:spcPct val="0"/>
      </a:spcBef>
      <a:spcAft>
        <a:spcPct val="0"/>
      </a:spcAft>
      <a:defRPr sz="5200" kern="1200">
        <a:solidFill>
          <a:schemeClr val="tx1"/>
        </a:solidFill>
        <a:latin typeface="Arial" charset="0"/>
        <a:ea typeface="宋体" pitchFamily="2" charset="-122"/>
        <a:cs typeface="+mn-cs"/>
      </a:defRPr>
    </a:lvl4pPr>
    <a:lvl5pPr marL="1179742" algn="l" rtl="0" eaLnBrk="0" fontAlgn="base" hangingPunct="0">
      <a:spcBef>
        <a:spcPct val="0"/>
      </a:spcBef>
      <a:spcAft>
        <a:spcPct val="0"/>
      </a:spcAft>
      <a:defRPr sz="5200" kern="1200">
        <a:solidFill>
          <a:schemeClr val="tx1"/>
        </a:solidFill>
        <a:latin typeface="Arial" charset="0"/>
        <a:ea typeface="宋体" pitchFamily="2" charset="-122"/>
        <a:cs typeface="+mn-cs"/>
      </a:defRPr>
    </a:lvl5pPr>
    <a:lvl6pPr marL="1474678" algn="l" defTabSz="589872" rtl="0" eaLnBrk="1" latinLnBrk="0" hangingPunct="1">
      <a:defRPr sz="5200" kern="1200">
        <a:solidFill>
          <a:schemeClr val="tx1"/>
        </a:solidFill>
        <a:latin typeface="Arial" charset="0"/>
        <a:ea typeface="宋体" pitchFamily="2" charset="-122"/>
        <a:cs typeface="+mn-cs"/>
      </a:defRPr>
    </a:lvl6pPr>
    <a:lvl7pPr marL="1769614" algn="l" defTabSz="589872" rtl="0" eaLnBrk="1" latinLnBrk="0" hangingPunct="1">
      <a:defRPr sz="5200" kern="1200">
        <a:solidFill>
          <a:schemeClr val="tx1"/>
        </a:solidFill>
        <a:latin typeface="Arial" charset="0"/>
        <a:ea typeface="宋体" pitchFamily="2" charset="-122"/>
        <a:cs typeface="+mn-cs"/>
      </a:defRPr>
    </a:lvl7pPr>
    <a:lvl8pPr marL="2064549" algn="l" defTabSz="589872" rtl="0" eaLnBrk="1" latinLnBrk="0" hangingPunct="1">
      <a:defRPr sz="5200" kern="1200">
        <a:solidFill>
          <a:schemeClr val="tx1"/>
        </a:solidFill>
        <a:latin typeface="Arial" charset="0"/>
        <a:ea typeface="宋体" pitchFamily="2" charset="-122"/>
        <a:cs typeface="+mn-cs"/>
      </a:defRPr>
    </a:lvl8pPr>
    <a:lvl9pPr marL="2359485" algn="l" defTabSz="589872" rtl="0" eaLnBrk="1" latinLnBrk="0" hangingPunct="1">
      <a:defRPr sz="5200"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9966"/>
    <a:srgbClr val="FF9900"/>
    <a:srgbClr val="FFFFB1"/>
    <a:srgbClr val="99DD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33" d="100"/>
          <a:sy n="33" d="100"/>
        </p:scale>
        <p:origin x="-1506" y="162"/>
      </p:cViewPr>
      <p:guideLst>
        <p:guide orient="horz" pos="8505"/>
        <p:guide pos="6237"/>
      </p:guideLst>
    </p:cSldViewPr>
  </p:slideViewPr>
  <p:notesTextViewPr>
    <p:cViewPr>
      <p:scale>
        <a:sx n="1" d="1"/>
        <a:sy n="1" d="1"/>
      </p:scale>
      <p:origin x="0" y="0"/>
    </p:cViewPr>
  </p:notesTextViewPr>
  <p:gridSpacing cx="39325550" cy="3932555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75031" y="4419718"/>
            <a:ext cx="14852416" cy="9400579"/>
          </a:xfrm>
        </p:spPr>
        <p:txBody>
          <a:bodyPr anchor="b"/>
          <a:lstStyle>
            <a:lvl1pPr algn="ctr">
              <a:defRPr sz="39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2475031" y="14183006"/>
            <a:ext cx="14852416" cy="6519881"/>
          </a:xfrm>
        </p:spPr>
        <p:txBody>
          <a:bodyPr/>
          <a:lstStyle>
            <a:lvl1pPr marL="0" indent="0" algn="ctr">
              <a:buNone/>
              <a:defRPr sz="1500"/>
            </a:lvl1pPr>
            <a:lvl2pPr marL="294936" indent="0" algn="ctr">
              <a:buNone/>
              <a:defRPr sz="1300"/>
            </a:lvl2pPr>
            <a:lvl3pPr marL="589872" indent="0" algn="ctr">
              <a:buNone/>
              <a:defRPr sz="1200"/>
            </a:lvl3pPr>
            <a:lvl4pPr marL="884807" indent="0" algn="ctr">
              <a:buNone/>
              <a:defRPr sz="1100"/>
            </a:lvl4pPr>
            <a:lvl5pPr marL="1179742" indent="0" algn="ctr">
              <a:buNone/>
              <a:defRPr sz="1100"/>
            </a:lvl5pPr>
            <a:lvl6pPr marL="1474678" indent="0" algn="ctr">
              <a:buNone/>
              <a:defRPr sz="1100"/>
            </a:lvl6pPr>
            <a:lvl7pPr marL="1769614" indent="0" algn="ctr">
              <a:buNone/>
              <a:defRPr sz="1100"/>
            </a:lvl7pPr>
            <a:lvl8pPr marL="2064549" indent="0" algn="ctr">
              <a:buNone/>
              <a:defRPr sz="1100"/>
            </a:lvl8pPr>
            <a:lvl9pPr marL="2359485" indent="0" algn="ctr">
              <a:buNone/>
              <a:defRPr sz="1100"/>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9185665-76E9-482B-89E1-1032F7BB3148}"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7C925B4-E61B-4E17-B7A1-56B9166CCEC7}"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4357637" y="1081503"/>
            <a:ext cx="4455278" cy="2304007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90684" y="1081503"/>
            <a:ext cx="13259486" cy="2304007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9D505F-39C7-4863-BC42-EA19B590C46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89AC8CA-587A-419B-B3C3-E962D513942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351138" y="6731555"/>
            <a:ext cx="17080055" cy="11232849"/>
          </a:xfrm>
        </p:spPr>
        <p:txBody>
          <a:bodyPr anchor="b"/>
          <a:lstStyle>
            <a:lvl1pPr>
              <a:defRPr sz="39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351138" y="18071338"/>
            <a:ext cx="17080055" cy="5906920"/>
          </a:xfrm>
        </p:spPr>
        <p:txBody>
          <a:bodyPr/>
          <a:lstStyle>
            <a:lvl1pPr marL="0" indent="0">
              <a:buNone/>
              <a:defRPr sz="1500"/>
            </a:lvl1pPr>
            <a:lvl2pPr marL="294936" indent="0">
              <a:buNone/>
              <a:defRPr sz="1300"/>
            </a:lvl2pPr>
            <a:lvl3pPr marL="589872" indent="0">
              <a:buNone/>
              <a:defRPr sz="1200"/>
            </a:lvl3pPr>
            <a:lvl4pPr marL="884807" indent="0">
              <a:buNone/>
              <a:defRPr sz="1100"/>
            </a:lvl4pPr>
            <a:lvl5pPr marL="1179742" indent="0">
              <a:buNone/>
              <a:defRPr sz="1100"/>
            </a:lvl5pPr>
            <a:lvl6pPr marL="1474678" indent="0">
              <a:buNone/>
              <a:defRPr sz="1100"/>
            </a:lvl6pPr>
            <a:lvl7pPr marL="1769614" indent="0">
              <a:buNone/>
              <a:defRPr sz="1100"/>
            </a:lvl7pPr>
            <a:lvl8pPr marL="2064549" indent="0">
              <a:buNone/>
              <a:defRPr sz="1100"/>
            </a:lvl8pPr>
            <a:lvl9pPr marL="2359485" indent="0">
              <a:buNone/>
              <a:defRPr sz="11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5E5125-7027-41BD-8BA3-06240D1E0E0E}"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90685" y="6300494"/>
            <a:ext cx="8856822" cy="1782108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9954972" y="6300494"/>
            <a:ext cx="8857941" cy="1782108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34EC519-6934-4760-A434-F63EDD57A0D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363453" y="1437595"/>
            <a:ext cx="17080055" cy="521899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363452" y="6619103"/>
            <a:ext cx="8377713" cy="3244506"/>
          </a:xfrm>
        </p:spPr>
        <p:txBody>
          <a:bodyPr anchor="b"/>
          <a:lstStyle>
            <a:lvl1pPr marL="0" indent="0">
              <a:buNone/>
              <a:defRPr sz="1500" b="1"/>
            </a:lvl1pPr>
            <a:lvl2pPr marL="294936" indent="0">
              <a:buNone/>
              <a:defRPr sz="1300" b="1"/>
            </a:lvl2pPr>
            <a:lvl3pPr marL="589872" indent="0">
              <a:buNone/>
              <a:defRPr sz="1200" b="1"/>
            </a:lvl3pPr>
            <a:lvl4pPr marL="884807" indent="0">
              <a:buNone/>
              <a:defRPr sz="1100" b="1"/>
            </a:lvl4pPr>
            <a:lvl5pPr marL="1179742" indent="0">
              <a:buNone/>
              <a:defRPr sz="1100" b="1"/>
            </a:lvl5pPr>
            <a:lvl6pPr marL="1474678" indent="0">
              <a:buNone/>
              <a:defRPr sz="1100" b="1"/>
            </a:lvl6pPr>
            <a:lvl7pPr marL="1769614" indent="0">
              <a:buNone/>
              <a:defRPr sz="1100" b="1"/>
            </a:lvl7pPr>
            <a:lvl8pPr marL="2064549" indent="0">
              <a:buNone/>
              <a:defRPr sz="1100" b="1"/>
            </a:lvl8pPr>
            <a:lvl9pPr marL="2359485" indent="0">
              <a:buNone/>
              <a:defRPr sz="1100" b="1"/>
            </a:lvl9pPr>
          </a:lstStyle>
          <a:p>
            <a:pPr lvl="0"/>
            <a:r>
              <a:rPr lang="zh-CN" altLang="en-US" smtClean="0"/>
              <a:t>单击此处编辑母版文本样式</a:t>
            </a:r>
          </a:p>
        </p:txBody>
      </p:sp>
      <p:sp>
        <p:nvSpPr>
          <p:cNvPr id="4" name="内容占位符 3"/>
          <p:cNvSpPr>
            <a:spLocks noGrp="1"/>
          </p:cNvSpPr>
          <p:nvPr>
            <p:ph sz="half" idx="2"/>
          </p:nvPr>
        </p:nvSpPr>
        <p:spPr>
          <a:xfrm>
            <a:off x="1363452" y="9863609"/>
            <a:ext cx="8377713" cy="1450822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0025495" y="6619103"/>
            <a:ext cx="8418012" cy="3244506"/>
          </a:xfrm>
        </p:spPr>
        <p:txBody>
          <a:bodyPr anchor="b"/>
          <a:lstStyle>
            <a:lvl1pPr marL="0" indent="0">
              <a:buNone/>
              <a:defRPr sz="1500" b="1"/>
            </a:lvl1pPr>
            <a:lvl2pPr marL="294936" indent="0">
              <a:buNone/>
              <a:defRPr sz="1300" b="1"/>
            </a:lvl2pPr>
            <a:lvl3pPr marL="589872" indent="0">
              <a:buNone/>
              <a:defRPr sz="1200" b="1"/>
            </a:lvl3pPr>
            <a:lvl4pPr marL="884807" indent="0">
              <a:buNone/>
              <a:defRPr sz="1100" b="1"/>
            </a:lvl4pPr>
            <a:lvl5pPr marL="1179742" indent="0">
              <a:buNone/>
              <a:defRPr sz="1100" b="1"/>
            </a:lvl5pPr>
            <a:lvl6pPr marL="1474678" indent="0">
              <a:buNone/>
              <a:defRPr sz="1100" b="1"/>
            </a:lvl6pPr>
            <a:lvl7pPr marL="1769614" indent="0">
              <a:buNone/>
              <a:defRPr sz="1100" b="1"/>
            </a:lvl7pPr>
            <a:lvl8pPr marL="2064549" indent="0">
              <a:buNone/>
              <a:defRPr sz="1100" b="1"/>
            </a:lvl8pPr>
            <a:lvl9pPr marL="2359485" indent="0">
              <a:buNone/>
              <a:defRPr sz="1100" b="1"/>
            </a:lvl9pPr>
          </a:lstStyle>
          <a:p>
            <a:pPr lvl="0"/>
            <a:r>
              <a:rPr lang="zh-CN" altLang="en-US" smtClean="0"/>
              <a:t>单击此处编辑母版文本样式</a:t>
            </a:r>
          </a:p>
        </p:txBody>
      </p:sp>
      <p:sp>
        <p:nvSpPr>
          <p:cNvPr id="6" name="内容占位符 5"/>
          <p:cNvSpPr>
            <a:spLocks noGrp="1"/>
          </p:cNvSpPr>
          <p:nvPr>
            <p:ph sz="quarter" idx="4"/>
          </p:nvPr>
        </p:nvSpPr>
        <p:spPr>
          <a:xfrm>
            <a:off x="10025495" y="9863609"/>
            <a:ext cx="8418012" cy="1450822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4C875A5-5069-4BAB-9825-9E2B610FFFC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BFEB0AB-3876-467F-8DD5-57541962B2B4}"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86BFE4B-18F4-48F7-81FA-B8ECE1CAEEB9}"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63449" y="1800303"/>
            <a:ext cx="6387390" cy="6300493"/>
          </a:xfrm>
        </p:spPr>
        <p:txBody>
          <a:bodyPr anchor="b"/>
          <a:lstStyle>
            <a:lvl1pPr>
              <a:defRPr sz="20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8419133" y="3888341"/>
            <a:ext cx="10024373" cy="19189219"/>
          </a:xfrm>
        </p:spPr>
        <p:txBody>
          <a:bodyPr/>
          <a:lstStyle>
            <a:lvl1pPr>
              <a:defRPr sz="20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363449" y="8100793"/>
            <a:ext cx="6387390" cy="15008734"/>
          </a:xfrm>
        </p:spPr>
        <p:txBody>
          <a:bodyPr/>
          <a:lstStyle>
            <a:lvl1pPr marL="0" indent="0">
              <a:buNone/>
              <a:defRPr sz="1100"/>
            </a:lvl1pPr>
            <a:lvl2pPr marL="294936" indent="0">
              <a:buNone/>
              <a:defRPr sz="900"/>
            </a:lvl2pPr>
            <a:lvl3pPr marL="589872" indent="0">
              <a:buNone/>
              <a:defRPr sz="800"/>
            </a:lvl3pPr>
            <a:lvl4pPr marL="884807" indent="0">
              <a:buNone/>
              <a:defRPr sz="600"/>
            </a:lvl4pPr>
            <a:lvl5pPr marL="1179742" indent="0">
              <a:buNone/>
              <a:defRPr sz="600"/>
            </a:lvl5pPr>
            <a:lvl6pPr marL="1474678" indent="0">
              <a:buNone/>
              <a:defRPr sz="600"/>
            </a:lvl6pPr>
            <a:lvl7pPr marL="1769614" indent="0">
              <a:buNone/>
              <a:defRPr sz="600"/>
            </a:lvl7pPr>
            <a:lvl8pPr marL="2064549" indent="0">
              <a:buNone/>
              <a:defRPr sz="600"/>
            </a:lvl8pPr>
            <a:lvl9pPr marL="2359485" indent="0">
              <a:buNone/>
              <a:defRPr sz="6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31047F6-348F-46F3-AD4D-9074138ACB0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63449" y="1800303"/>
            <a:ext cx="6387390" cy="6300493"/>
          </a:xfrm>
        </p:spPr>
        <p:txBody>
          <a:bodyPr anchor="b"/>
          <a:lstStyle>
            <a:lvl1pPr>
              <a:defRPr sz="20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8419133" y="3888341"/>
            <a:ext cx="10024373" cy="19189219"/>
          </a:xfrm>
        </p:spPr>
        <p:txBody>
          <a:bodyPr/>
          <a:lstStyle>
            <a:lvl1pPr marL="0" indent="0">
              <a:buNone/>
              <a:defRPr sz="2000"/>
            </a:lvl1pPr>
            <a:lvl2pPr marL="294936" indent="0">
              <a:buNone/>
              <a:defRPr sz="1800"/>
            </a:lvl2pPr>
            <a:lvl3pPr marL="589872" indent="0">
              <a:buNone/>
              <a:defRPr sz="1500"/>
            </a:lvl3pPr>
            <a:lvl4pPr marL="884807" indent="0">
              <a:buNone/>
              <a:defRPr sz="1300"/>
            </a:lvl4pPr>
            <a:lvl5pPr marL="1179742" indent="0">
              <a:buNone/>
              <a:defRPr sz="1300"/>
            </a:lvl5pPr>
            <a:lvl6pPr marL="1474678" indent="0">
              <a:buNone/>
              <a:defRPr sz="1300"/>
            </a:lvl6pPr>
            <a:lvl7pPr marL="1769614" indent="0">
              <a:buNone/>
              <a:defRPr sz="1300"/>
            </a:lvl7pPr>
            <a:lvl8pPr marL="2064549" indent="0">
              <a:buNone/>
              <a:defRPr sz="1300"/>
            </a:lvl8pPr>
            <a:lvl9pPr marL="2359485" indent="0">
              <a:buNone/>
              <a:defRPr sz="1300"/>
            </a:lvl9pPr>
          </a:lstStyle>
          <a:p>
            <a:pPr lvl="0"/>
            <a:endParaRPr lang="zh-CN" altLang="en-US" noProof="0" smtClean="0"/>
          </a:p>
        </p:txBody>
      </p:sp>
      <p:sp>
        <p:nvSpPr>
          <p:cNvPr id="4" name="文本占位符 3"/>
          <p:cNvSpPr>
            <a:spLocks noGrp="1"/>
          </p:cNvSpPr>
          <p:nvPr>
            <p:ph type="body" sz="half" idx="2"/>
          </p:nvPr>
        </p:nvSpPr>
        <p:spPr>
          <a:xfrm>
            <a:off x="1363449" y="8100793"/>
            <a:ext cx="6387390" cy="15008734"/>
          </a:xfrm>
        </p:spPr>
        <p:txBody>
          <a:bodyPr/>
          <a:lstStyle>
            <a:lvl1pPr marL="0" indent="0">
              <a:buNone/>
              <a:defRPr sz="1100"/>
            </a:lvl1pPr>
            <a:lvl2pPr marL="294936" indent="0">
              <a:buNone/>
              <a:defRPr sz="900"/>
            </a:lvl2pPr>
            <a:lvl3pPr marL="589872" indent="0">
              <a:buNone/>
              <a:defRPr sz="800"/>
            </a:lvl3pPr>
            <a:lvl4pPr marL="884807" indent="0">
              <a:buNone/>
              <a:defRPr sz="600"/>
            </a:lvl4pPr>
            <a:lvl5pPr marL="1179742" indent="0">
              <a:buNone/>
              <a:defRPr sz="600"/>
            </a:lvl5pPr>
            <a:lvl6pPr marL="1474678" indent="0">
              <a:buNone/>
              <a:defRPr sz="600"/>
            </a:lvl6pPr>
            <a:lvl7pPr marL="1769614" indent="0">
              <a:buNone/>
              <a:defRPr sz="600"/>
            </a:lvl7pPr>
            <a:lvl8pPr marL="2064549" indent="0">
              <a:buNone/>
              <a:defRPr sz="600"/>
            </a:lvl8pPr>
            <a:lvl9pPr marL="2359485" indent="0">
              <a:buNone/>
              <a:defRPr sz="6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F74EB27-027D-483C-91B8-5C675618D453}"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89" y="1081507"/>
            <a:ext cx="17822228" cy="4500195"/>
          </a:xfrm>
          <a:prstGeom prst="rect">
            <a:avLst/>
          </a:prstGeom>
          <a:noFill/>
          <a:ln w="9525">
            <a:noFill/>
            <a:miter lim="800000"/>
            <a:headEnd/>
            <a:tailEnd/>
          </a:ln>
        </p:spPr>
        <p:txBody>
          <a:bodyPr vert="horz" wrap="square" lIns="265442" tIns="132721" rIns="265442" bIns="132721"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990689" y="6300494"/>
            <a:ext cx="17822228" cy="17821081"/>
          </a:xfrm>
          <a:prstGeom prst="rect">
            <a:avLst/>
          </a:prstGeom>
          <a:noFill/>
          <a:ln w="9525">
            <a:noFill/>
            <a:miter lim="800000"/>
            <a:headEnd/>
            <a:tailEnd/>
          </a:ln>
        </p:spPr>
        <p:txBody>
          <a:bodyPr vert="horz" wrap="square" lIns="265442" tIns="132721" rIns="265442" bIns="132721"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990685" y="24591222"/>
            <a:ext cx="4619831" cy="187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265442" tIns="132721" rIns="265442" bIns="132721" numCol="1" anchor="t" anchorCtr="0" compatLnSpc="1">
            <a:prstTxWarp prst="textNoShape">
              <a:avLst/>
            </a:prstTxWarp>
          </a:bodyPr>
          <a:lstStyle>
            <a:lvl1pPr eaLnBrk="1" hangingPunct="1">
              <a:buFont typeface="Arial" panose="020B0604020202020204" pitchFamily="34" charset="0"/>
              <a:buNone/>
              <a:defRPr sz="4100">
                <a:latin typeface="Arial" panose="020B0604020202020204"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6765755" y="24591222"/>
            <a:ext cx="6270971" cy="187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265442" tIns="132721" rIns="265442" bIns="132721" numCol="1" anchor="t" anchorCtr="0" compatLnSpc="1">
            <a:prstTxWarp prst="textNoShape">
              <a:avLst/>
            </a:prstTxWarp>
          </a:bodyPr>
          <a:lstStyle>
            <a:lvl1pPr algn="ctr" eaLnBrk="1" hangingPunct="1">
              <a:buFont typeface="Arial" panose="020B0604020202020204" pitchFamily="34" charset="0"/>
              <a:buNone/>
              <a:defRPr sz="4100">
                <a:latin typeface="Arial"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14191965" y="24591222"/>
            <a:ext cx="4620952" cy="187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265442" tIns="132721" rIns="265442" bIns="132721" numCol="1" anchor="t" anchorCtr="0" compatLnSpc="1">
            <a:prstTxWarp prst="textNoShape">
              <a:avLst/>
            </a:prstTxWarp>
          </a:bodyPr>
          <a:lstStyle>
            <a:lvl1pPr algn="r" eaLnBrk="1" hangingPunct="1">
              <a:buFont typeface="Arial" charset="0"/>
              <a:buNone/>
              <a:defRPr sz="4100"/>
            </a:lvl1pPr>
          </a:lstStyle>
          <a:p>
            <a:fld id="{188F8A8A-56F9-47A4-8741-2C6C7D1E8D76}"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654421" rtl="0" eaLnBrk="0" fontAlgn="base" hangingPunct="0">
        <a:spcBef>
          <a:spcPct val="0"/>
        </a:spcBef>
        <a:spcAft>
          <a:spcPct val="0"/>
        </a:spcAft>
        <a:defRPr sz="12800" kern="1200">
          <a:solidFill>
            <a:schemeClr val="tx2"/>
          </a:solidFill>
          <a:latin typeface="+mj-lt"/>
          <a:ea typeface="+mj-ea"/>
          <a:cs typeface="+mj-cs"/>
        </a:defRPr>
      </a:lvl1pPr>
      <a:lvl2pPr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2pPr>
      <a:lvl3pPr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3pPr>
      <a:lvl4pPr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4pPr>
      <a:lvl5pPr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5pPr>
      <a:lvl6pPr marL="294936"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6pPr>
      <a:lvl7pPr marL="589872"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7pPr>
      <a:lvl8pPr marL="884807"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8pPr>
      <a:lvl9pPr marL="1179742" algn="ctr" defTabSz="2654421" rtl="0" eaLnBrk="0" fontAlgn="base" hangingPunct="0">
        <a:spcBef>
          <a:spcPct val="0"/>
        </a:spcBef>
        <a:spcAft>
          <a:spcPct val="0"/>
        </a:spcAft>
        <a:defRPr sz="12800">
          <a:solidFill>
            <a:schemeClr val="tx2"/>
          </a:solidFill>
          <a:latin typeface="Arial" panose="020B0604020202020204" pitchFamily="34" charset="0"/>
          <a:ea typeface="宋体" panose="02010600030101010101" pitchFamily="2" charset="-122"/>
        </a:defRPr>
      </a:lvl9pPr>
    </p:titleStyle>
    <p:bodyStyle>
      <a:lvl1pPr marL="995408" indent="-995408" algn="l" defTabSz="2654421" rtl="0" eaLnBrk="0" fontAlgn="base" hangingPunct="0">
        <a:spcBef>
          <a:spcPct val="20000"/>
        </a:spcBef>
        <a:spcAft>
          <a:spcPct val="0"/>
        </a:spcAft>
        <a:buChar char="•"/>
        <a:defRPr sz="9300" kern="1200">
          <a:solidFill>
            <a:schemeClr val="tx1"/>
          </a:solidFill>
          <a:latin typeface="+mn-lt"/>
          <a:ea typeface="+mn-ea"/>
          <a:cs typeface="+mn-cs"/>
        </a:defRPr>
      </a:lvl1pPr>
      <a:lvl2pPr marL="2156717" indent="-829506" algn="l" defTabSz="2654421" rtl="0" eaLnBrk="0" fontAlgn="base" hangingPunct="0">
        <a:spcBef>
          <a:spcPct val="20000"/>
        </a:spcBef>
        <a:spcAft>
          <a:spcPct val="0"/>
        </a:spcAft>
        <a:buChar char="–"/>
        <a:defRPr sz="8100" kern="1200">
          <a:solidFill>
            <a:schemeClr val="tx1"/>
          </a:solidFill>
          <a:latin typeface="+mn-lt"/>
          <a:ea typeface="+mn-ea"/>
          <a:cs typeface="+mn-cs"/>
        </a:defRPr>
      </a:lvl2pPr>
      <a:lvl3pPr marL="3318025" indent="-663605" algn="l" defTabSz="2654421" rtl="0" eaLnBrk="0" fontAlgn="base" hangingPunct="0">
        <a:spcBef>
          <a:spcPct val="20000"/>
        </a:spcBef>
        <a:spcAft>
          <a:spcPct val="0"/>
        </a:spcAft>
        <a:buChar char="•"/>
        <a:defRPr sz="6900" kern="1200">
          <a:solidFill>
            <a:schemeClr val="tx1"/>
          </a:solidFill>
          <a:latin typeface="+mn-lt"/>
          <a:ea typeface="+mn-ea"/>
          <a:cs typeface="+mn-cs"/>
        </a:defRPr>
      </a:lvl3pPr>
      <a:lvl4pPr marL="4645236" indent="-663605" algn="l" defTabSz="2654421" rtl="0" eaLnBrk="0" fontAlgn="base" hangingPunct="0">
        <a:spcBef>
          <a:spcPct val="20000"/>
        </a:spcBef>
        <a:spcAft>
          <a:spcPct val="0"/>
        </a:spcAft>
        <a:buChar char="–"/>
        <a:defRPr sz="5800" kern="1200">
          <a:solidFill>
            <a:schemeClr val="tx1"/>
          </a:solidFill>
          <a:latin typeface="+mn-lt"/>
          <a:ea typeface="+mn-ea"/>
          <a:cs typeface="+mn-cs"/>
        </a:defRPr>
      </a:lvl4pPr>
      <a:lvl5pPr marL="5972446" indent="-663605" algn="l" defTabSz="2654421" rtl="0" eaLnBrk="0" fontAlgn="base" hangingPunct="0">
        <a:spcBef>
          <a:spcPct val="20000"/>
        </a:spcBef>
        <a:spcAft>
          <a:spcPct val="0"/>
        </a:spcAft>
        <a:buChar char="»"/>
        <a:defRPr sz="5800" kern="1200">
          <a:solidFill>
            <a:schemeClr val="tx1"/>
          </a:solidFill>
          <a:latin typeface="+mn-lt"/>
          <a:ea typeface="+mn-ea"/>
          <a:cs typeface="+mn-cs"/>
        </a:defRPr>
      </a:lvl5pPr>
      <a:lvl6pPr marL="1622146" indent="-147468" algn="l" defTabSz="589872" rtl="0" eaLnBrk="1" latinLnBrk="0" hangingPunct="1">
        <a:lnSpc>
          <a:spcPct val="90000"/>
        </a:lnSpc>
        <a:spcBef>
          <a:spcPts val="323"/>
        </a:spcBef>
        <a:buFont typeface="Arial" panose="020B0604020202020204" pitchFamily="34" charset="0"/>
        <a:buChar char="•"/>
        <a:defRPr sz="1200" kern="1200">
          <a:solidFill>
            <a:schemeClr val="tx1"/>
          </a:solidFill>
          <a:latin typeface="+mn-lt"/>
          <a:ea typeface="+mn-ea"/>
          <a:cs typeface="+mn-cs"/>
        </a:defRPr>
      </a:lvl6pPr>
      <a:lvl7pPr marL="1917081" indent="-147468" algn="l" defTabSz="589872" rtl="0" eaLnBrk="1" latinLnBrk="0" hangingPunct="1">
        <a:lnSpc>
          <a:spcPct val="90000"/>
        </a:lnSpc>
        <a:spcBef>
          <a:spcPts val="323"/>
        </a:spcBef>
        <a:buFont typeface="Arial" panose="020B0604020202020204" pitchFamily="34" charset="0"/>
        <a:buChar char="•"/>
        <a:defRPr sz="1200" kern="1200">
          <a:solidFill>
            <a:schemeClr val="tx1"/>
          </a:solidFill>
          <a:latin typeface="+mn-lt"/>
          <a:ea typeface="+mn-ea"/>
          <a:cs typeface="+mn-cs"/>
        </a:defRPr>
      </a:lvl7pPr>
      <a:lvl8pPr marL="2212017" indent="-147468" algn="l" defTabSz="589872" rtl="0" eaLnBrk="1" latinLnBrk="0" hangingPunct="1">
        <a:lnSpc>
          <a:spcPct val="90000"/>
        </a:lnSpc>
        <a:spcBef>
          <a:spcPts val="323"/>
        </a:spcBef>
        <a:buFont typeface="Arial" panose="020B0604020202020204" pitchFamily="34" charset="0"/>
        <a:buChar char="•"/>
        <a:defRPr sz="1200" kern="1200">
          <a:solidFill>
            <a:schemeClr val="tx1"/>
          </a:solidFill>
          <a:latin typeface="+mn-lt"/>
          <a:ea typeface="+mn-ea"/>
          <a:cs typeface="+mn-cs"/>
        </a:defRPr>
      </a:lvl8pPr>
      <a:lvl9pPr marL="2506953" indent="-147468" algn="l" defTabSz="589872" rtl="0" eaLnBrk="1" latinLnBrk="0" hangingPunct="1">
        <a:lnSpc>
          <a:spcPct val="90000"/>
        </a:lnSpc>
        <a:spcBef>
          <a:spcPts val="323"/>
        </a:spcBef>
        <a:buFont typeface="Arial" panose="020B0604020202020204" pitchFamily="34" charset="0"/>
        <a:buChar char="•"/>
        <a:defRPr sz="1200" kern="1200">
          <a:solidFill>
            <a:schemeClr val="tx1"/>
          </a:solidFill>
          <a:latin typeface="+mn-lt"/>
          <a:ea typeface="+mn-ea"/>
          <a:cs typeface="+mn-cs"/>
        </a:defRPr>
      </a:lvl9pPr>
    </p:bodyStyle>
    <p:otherStyle>
      <a:defPPr>
        <a:defRPr lang="zh-CN"/>
      </a:defPPr>
      <a:lvl1pPr marL="0" algn="l" defTabSz="589872" rtl="0" eaLnBrk="1" latinLnBrk="0" hangingPunct="1">
        <a:defRPr sz="1200" kern="1200">
          <a:solidFill>
            <a:schemeClr val="tx1"/>
          </a:solidFill>
          <a:latin typeface="+mn-lt"/>
          <a:ea typeface="+mn-ea"/>
          <a:cs typeface="+mn-cs"/>
        </a:defRPr>
      </a:lvl1pPr>
      <a:lvl2pPr marL="294936" algn="l" defTabSz="589872" rtl="0" eaLnBrk="1" latinLnBrk="0" hangingPunct="1">
        <a:defRPr sz="1200" kern="1200">
          <a:solidFill>
            <a:schemeClr val="tx1"/>
          </a:solidFill>
          <a:latin typeface="+mn-lt"/>
          <a:ea typeface="+mn-ea"/>
          <a:cs typeface="+mn-cs"/>
        </a:defRPr>
      </a:lvl2pPr>
      <a:lvl3pPr marL="589872" algn="l" defTabSz="589872" rtl="0" eaLnBrk="1" latinLnBrk="0" hangingPunct="1">
        <a:defRPr sz="1200" kern="1200">
          <a:solidFill>
            <a:schemeClr val="tx1"/>
          </a:solidFill>
          <a:latin typeface="+mn-lt"/>
          <a:ea typeface="+mn-ea"/>
          <a:cs typeface="+mn-cs"/>
        </a:defRPr>
      </a:lvl3pPr>
      <a:lvl4pPr marL="884807" algn="l" defTabSz="589872" rtl="0" eaLnBrk="1" latinLnBrk="0" hangingPunct="1">
        <a:defRPr sz="1200" kern="1200">
          <a:solidFill>
            <a:schemeClr val="tx1"/>
          </a:solidFill>
          <a:latin typeface="+mn-lt"/>
          <a:ea typeface="+mn-ea"/>
          <a:cs typeface="+mn-cs"/>
        </a:defRPr>
      </a:lvl4pPr>
      <a:lvl5pPr marL="1179742" algn="l" defTabSz="589872" rtl="0" eaLnBrk="1" latinLnBrk="0" hangingPunct="1">
        <a:defRPr sz="1200" kern="1200">
          <a:solidFill>
            <a:schemeClr val="tx1"/>
          </a:solidFill>
          <a:latin typeface="+mn-lt"/>
          <a:ea typeface="+mn-ea"/>
          <a:cs typeface="+mn-cs"/>
        </a:defRPr>
      </a:lvl5pPr>
      <a:lvl6pPr marL="1474678" algn="l" defTabSz="589872" rtl="0" eaLnBrk="1" latinLnBrk="0" hangingPunct="1">
        <a:defRPr sz="1200" kern="1200">
          <a:solidFill>
            <a:schemeClr val="tx1"/>
          </a:solidFill>
          <a:latin typeface="+mn-lt"/>
          <a:ea typeface="+mn-ea"/>
          <a:cs typeface="+mn-cs"/>
        </a:defRPr>
      </a:lvl6pPr>
      <a:lvl7pPr marL="1769614" algn="l" defTabSz="589872" rtl="0" eaLnBrk="1" latinLnBrk="0" hangingPunct="1">
        <a:defRPr sz="1200" kern="1200">
          <a:solidFill>
            <a:schemeClr val="tx1"/>
          </a:solidFill>
          <a:latin typeface="+mn-lt"/>
          <a:ea typeface="+mn-ea"/>
          <a:cs typeface="+mn-cs"/>
        </a:defRPr>
      </a:lvl7pPr>
      <a:lvl8pPr marL="2064549" algn="l" defTabSz="589872" rtl="0" eaLnBrk="1" latinLnBrk="0" hangingPunct="1">
        <a:defRPr sz="1200" kern="1200">
          <a:solidFill>
            <a:schemeClr val="tx1"/>
          </a:solidFill>
          <a:latin typeface="+mn-lt"/>
          <a:ea typeface="+mn-ea"/>
          <a:cs typeface="+mn-cs"/>
        </a:defRPr>
      </a:lvl8pPr>
      <a:lvl9pPr marL="2359485" algn="l" defTabSz="589872"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99DDFF"/>
            </a:gs>
            <a:gs pos="50000">
              <a:schemeClr val="bg1"/>
            </a:gs>
            <a:gs pos="100000">
              <a:srgbClr val="99DDFF"/>
            </a:gs>
          </a:gsLst>
          <a:lin ang="5400000" scaled="1"/>
        </a:gradFill>
        <a:effectLst/>
      </p:bgPr>
    </p:bg>
    <p:spTree>
      <p:nvGrpSpPr>
        <p:cNvPr id="1" name=""/>
        <p:cNvGrpSpPr/>
        <p:nvPr/>
      </p:nvGrpSpPr>
      <p:grpSpPr>
        <a:xfrm>
          <a:off x="0" y="0"/>
          <a:ext cx="0" cy="0"/>
          <a:chOff x="0" y="0"/>
          <a:chExt cx="0" cy="0"/>
        </a:xfrm>
      </p:grpSpPr>
      <p:sp>
        <p:nvSpPr>
          <p:cNvPr id="2165" name="Text Box 117"/>
          <p:cNvSpPr txBox="1">
            <a:spLocks noChangeArrowheads="1"/>
          </p:cNvSpPr>
          <p:nvPr/>
        </p:nvSpPr>
        <p:spPr bwMode="auto">
          <a:xfrm>
            <a:off x="2860110" y="14568862"/>
            <a:ext cx="14894955" cy="859783"/>
          </a:xfrm>
          <a:prstGeom prst="rect">
            <a:avLst/>
          </a:prstGeom>
          <a:noFill/>
          <a:ln w="9525">
            <a:noFill/>
            <a:miter lim="800000"/>
            <a:headEnd/>
            <a:tailEnd/>
          </a:ln>
          <a:effectLst/>
        </p:spPr>
        <p:txBody>
          <a:bodyPr lIns="58987" tIns="29494" rIns="58987" bIns="29494">
            <a:spAutoFit/>
          </a:bodyPr>
          <a:lstStyle/>
          <a:p>
            <a:pPr>
              <a:spcBef>
                <a:spcPct val="50000"/>
              </a:spcBef>
            </a:pPr>
            <a:endParaRPr lang="zh-CN" altLang="en-US"/>
          </a:p>
        </p:txBody>
      </p:sp>
      <p:sp>
        <p:nvSpPr>
          <p:cNvPr id="2210" name="文本框 1"/>
          <p:cNvSpPr txBox="1">
            <a:spLocks noChangeArrowheads="1"/>
          </p:cNvSpPr>
          <p:nvPr/>
        </p:nvSpPr>
        <p:spPr bwMode="auto">
          <a:xfrm>
            <a:off x="1557337" y="4218059"/>
            <a:ext cx="14249150" cy="736672"/>
          </a:xfrm>
          <a:prstGeom prst="rect">
            <a:avLst/>
          </a:prstGeom>
          <a:noFill/>
          <a:ln w="9525">
            <a:noFill/>
            <a:miter lim="800000"/>
            <a:headEnd/>
            <a:tailEnd/>
          </a:ln>
        </p:spPr>
        <p:txBody>
          <a:bodyPr wrap="square" lIns="58987" tIns="29494" rIns="58987" bIns="29494">
            <a:spAutoFit/>
          </a:bodyPr>
          <a:lstStyle/>
          <a:p>
            <a:pPr marL="553004" indent="-553004">
              <a:buFont typeface="Wingdings" pitchFamily="2" charset="2"/>
              <a:buChar char="Ø"/>
            </a:pPr>
            <a:r>
              <a:rPr lang="zh-CN" altLang="en-US" sz="4400" b="1" dirty="0" smtClean="0">
                <a:latin typeface="黑体" pitchFamily="49" charset="-122"/>
                <a:ea typeface="黑体" pitchFamily="49" charset="-122"/>
              </a:rPr>
              <a:t> 时    间</a:t>
            </a:r>
            <a:r>
              <a:rPr lang="zh-CN" altLang="en-US" sz="4400" b="1" dirty="0"/>
              <a:t>：</a:t>
            </a:r>
            <a:r>
              <a:rPr lang="en-US" altLang="zh-CN" sz="4400" dirty="0" smtClean="0">
                <a:latin typeface="黑体" pitchFamily="49" charset="-122"/>
                <a:ea typeface="黑体" pitchFamily="49" charset="-122"/>
              </a:rPr>
              <a:t>12</a:t>
            </a:r>
            <a:r>
              <a:rPr lang="zh-CN" altLang="en-US" sz="4400" dirty="0" smtClean="0">
                <a:latin typeface="黑体" pitchFamily="49" charset="-122"/>
                <a:ea typeface="黑体" pitchFamily="49" charset="-122"/>
              </a:rPr>
              <a:t>月</a:t>
            </a:r>
            <a:r>
              <a:rPr lang="en-US" altLang="zh-CN" sz="4400" dirty="0" smtClean="0">
                <a:latin typeface="黑体" pitchFamily="49" charset="-122"/>
                <a:ea typeface="黑体" pitchFamily="49" charset="-122"/>
              </a:rPr>
              <a:t>17</a:t>
            </a:r>
            <a:r>
              <a:rPr lang="zh-CN" altLang="en-US" sz="4400" dirty="0" smtClean="0">
                <a:latin typeface="黑体" pitchFamily="49" charset="-122"/>
                <a:ea typeface="黑体" pitchFamily="49" charset="-122"/>
              </a:rPr>
              <a:t>日下午</a:t>
            </a:r>
            <a:r>
              <a:rPr lang="en-US" altLang="zh-CN" sz="4400" dirty="0" smtClean="0">
                <a:latin typeface="黑体" pitchFamily="49" charset="-122"/>
                <a:ea typeface="黑体" pitchFamily="49" charset="-122"/>
              </a:rPr>
              <a:t>15:00-16:00</a:t>
            </a:r>
            <a:endParaRPr lang="zh-CN" altLang="en-US" sz="4400" dirty="0">
              <a:latin typeface="黑体" pitchFamily="49" charset="-122"/>
              <a:ea typeface="黑体" pitchFamily="49" charset="-122"/>
            </a:endParaRPr>
          </a:p>
        </p:txBody>
      </p:sp>
      <p:sp>
        <p:nvSpPr>
          <p:cNvPr id="38" name="TextBox 37"/>
          <p:cNvSpPr txBox="1"/>
          <p:nvPr/>
        </p:nvSpPr>
        <p:spPr>
          <a:xfrm>
            <a:off x="7462837" y="623887"/>
            <a:ext cx="5829300" cy="1436283"/>
          </a:xfrm>
          <a:prstGeom prst="rect">
            <a:avLst/>
          </a:prstGeom>
          <a:noFill/>
        </p:spPr>
        <p:txBody>
          <a:bodyPr wrap="square" lIns="81272" tIns="40636" rIns="81272" bIns="40636" rtlCol="0">
            <a:spAutoFit/>
          </a:bodyPr>
          <a:lstStyle/>
          <a:p>
            <a:r>
              <a:rPr lang="zh-CN" altLang="en-US" sz="8800" dirty="0" smtClean="0">
                <a:latin typeface="华文行楷" pitchFamily="2" charset="-122"/>
                <a:ea typeface="华文行楷" pitchFamily="2" charset="-122"/>
              </a:rPr>
              <a:t>学术</a:t>
            </a:r>
            <a:r>
              <a:rPr lang="zh-CN" altLang="en-US" sz="8800" dirty="0">
                <a:latin typeface="华文行楷" pitchFamily="2" charset="-122"/>
                <a:ea typeface="华文行楷" pitchFamily="2" charset="-122"/>
              </a:rPr>
              <a:t>报告</a:t>
            </a:r>
          </a:p>
        </p:txBody>
      </p:sp>
      <p:sp>
        <p:nvSpPr>
          <p:cNvPr id="39" name="文本框 1"/>
          <p:cNvSpPr txBox="1">
            <a:spLocks noChangeArrowheads="1"/>
          </p:cNvSpPr>
          <p:nvPr/>
        </p:nvSpPr>
        <p:spPr bwMode="auto">
          <a:xfrm>
            <a:off x="1572578" y="5322959"/>
            <a:ext cx="14249150" cy="736672"/>
          </a:xfrm>
          <a:prstGeom prst="rect">
            <a:avLst/>
          </a:prstGeom>
          <a:noFill/>
          <a:ln w="9525">
            <a:noFill/>
            <a:miter lim="800000"/>
            <a:headEnd/>
            <a:tailEnd/>
          </a:ln>
        </p:spPr>
        <p:txBody>
          <a:bodyPr wrap="square" lIns="58987" tIns="29494" rIns="58987" bIns="29494">
            <a:spAutoFit/>
          </a:bodyPr>
          <a:lstStyle/>
          <a:p>
            <a:pPr marL="553004" indent="-553004">
              <a:buFont typeface="Wingdings" pitchFamily="2" charset="2"/>
              <a:buChar char="Ø"/>
            </a:pPr>
            <a:r>
              <a:rPr lang="zh-CN" altLang="en-US" sz="4400" b="1" dirty="0" smtClean="0">
                <a:latin typeface="黑体" pitchFamily="49" charset="-122"/>
                <a:ea typeface="黑体" pitchFamily="49" charset="-122"/>
              </a:rPr>
              <a:t> 地    点</a:t>
            </a:r>
            <a:r>
              <a:rPr lang="zh-CN" altLang="en-US" sz="4400" b="1" dirty="0"/>
              <a:t>：</a:t>
            </a:r>
            <a:r>
              <a:rPr lang="zh-CN" altLang="en-US" sz="4400" dirty="0">
                <a:latin typeface="黑体" pitchFamily="49" charset="-122"/>
                <a:ea typeface="黑体" pitchFamily="49" charset="-122"/>
              </a:rPr>
              <a:t>中国海洋</a:t>
            </a:r>
            <a:r>
              <a:rPr lang="zh-CN" altLang="en-US" sz="4400" dirty="0" smtClean="0">
                <a:latin typeface="黑体" pitchFamily="49" charset="-122"/>
                <a:ea typeface="黑体" pitchFamily="49" charset="-122"/>
              </a:rPr>
              <a:t>大学 材料院</a:t>
            </a:r>
            <a:r>
              <a:rPr lang="en-US" altLang="zh-CN" sz="4400" dirty="0" smtClean="0">
                <a:latin typeface="黑体" pitchFamily="49" charset="-122"/>
                <a:ea typeface="黑体" pitchFamily="49" charset="-122"/>
              </a:rPr>
              <a:t>211</a:t>
            </a:r>
            <a:r>
              <a:rPr lang="zh-CN" altLang="en-US" sz="4400" dirty="0" smtClean="0">
                <a:latin typeface="黑体" pitchFamily="49" charset="-122"/>
                <a:ea typeface="黑体" pitchFamily="49" charset="-122"/>
              </a:rPr>
              <a:t>会议室</a:t>
            </a:r>
            <a:endParaRPr lang="zh-CN" altLang="en-US" sz="4400" dirty="0">
              <a:latin typeface="黑体" pitchFamily="49" charset="-122"/>
              <a:ea typeface="黑体" pitchFamily="49" charset="-122"/>
            </a:endParaRPr>
          </a:p>
        </p:txBody>
      </p:sp>
      <p:sp>
        <p:nvSpPr>
          <p:cNvPr id="40" name="文本框 1"/>
          <p:cNvSpPr txBox="1">
            <a:spLocks noChangeArrowheads="1"/>
          </p:cNvSpPr>
          <p:nvPr/>
        </p:nvSpPr>
        <p:spPr bwMode="auto">
          <a:xfrm>
            <a:off x="1572828" y="3214687"/>
            <a:ext cx="14249150" cy="736672"/>
          </a:xfrm>
          <a:prstGeom prst="rect">
            <a:avLst/>
          </a:prstGeom>
          <a:noFill/>
          <a:ln w="9525">
            <a:noFill/>
            <a:miter lim="800000"/>
            <a:headEnd/>
            <a:tailEnd/>
          </a:ln>
        </p:spPr>
        <p:txBody>
          <a:bodyPr wrap="square" lIns="58987" tIns="29494" rIns="58987" bIns="29494">
            <a:spAutoFit/>
          </a:bodyPr>
          <a:lstStyle/>
          <a:p>
            <a:pPr marL="553004" indent="-553004">
              <a:buFont typeface="Wingdings" pitchFamily="2" charset="2"/>
              <a:buChar char="Ø"/>
            </a:pPr>
            <a:r>
              <a:rPr lang="zh-CN" altLang="en-US" sz="4400" b="1" dirty="0" smtClean="0">
                <a:latin typeface="黑体" pitchFamily="49" charset="-122"/>
                <a:ea typeface="黑体" pitchFamily="49" charset="-122"/>
              </a:rPr>
              <a:t> 报 告 人</a:t>
            </a:r>
            <a:r>
              <a:rPr lang="zh-CN" altLang="en-US" sz="4400" b="1" dirty="0" smtClean="0"/>
              <a:t>：万晓波</a:t>
            </a:r>
            <a:endParaRPr lang="zh-CN" altLang="en-US" sz="4400" b="1" dirty="0">
              <a:latin typeface="黑体" pitchFamily="49" charset="-122"/>
              <a:ea typeface="黑体" pitchFamily="49" charset="-122"/>
            </a:endParaRPr>
          </a:p>
        </p:txBody>
      </p:sp>
      <p:sp>
        <p:nvSpPr>
          <p:cNvPr id="41" name="文本框 1"/>
          <p:cNvSpPr txBox="1">
            <a:spLocks noChangeArrowheads="1"/>
          </p:cNvSpPr>
          <p:nvPr/>
        </p:nvSpPr>
        <p:spPr bwMode="auto">
          <a:xfrm>
            <a:off x="1572579" y="1957388"/>
            <a:ext cx="18229896" cy="943717"/>
          </a:xfrm>
          <a:prstGeom prst="rect">
            <a:avLst/>
          </a:prstGeom>
          <a:noFill/>
          <a:ln w="9525">
            <a:noFill/>
            <a:miter lim="800000"/>
            <a:headEnd/>
            <a:tailEnd/>
          </a:ln>
        </p:spPr>
        <p:txBody>
          <a:bodyPr wrap="square" lIns="58987" tIns="29494" rIns="58987" bIns="29494">
            <a:spAutoFit/>
          </a:bodyPr>
          <a:lstStyle/>
          <a:p>
            <a:pPr marL="553004" indent="-553004">
              <a:lnSpc>
                <a:spcPct val="150000"/>
              </a:lnSpc>
              <a:buFont typeface="Wingdings" pitchFamily="2" charset="2"/>
              <a:buChar char="Ø"/>
            </a:pPr>
            <a:r>
              <a:rPr lang="zh-CN" altLang="en-US" sz="4400" b="1" dirty="0" smtClean="0">
                <a:latin typeface="黑体" pitchFamily="49" charset="-122"/>
                <a:ea typeface="黑体" pitchFamily="49" charset="-122"/>
              </a:rPr>
              <a:t> 报告题目</a:t>
            </a:r>
            <a:r>
              <a:rPr lang="zh-CN" altLang="en-US" sz="4400" b="1" dirty="0" smtClean="0"/>
              <a:t>：仿贻贝黏合剂的合成及性能研究</a:t>
            </a:r>
            <a:endParaRPr lang="zh-CN" altLang="en-US" sz="4400" dirty="0" smtClean="0"/>
          </a:p>
        </p:txBody>
      </p:sp>
      <p:sp>
        <p:nvSpPr>
          <p:cNvPr id="44" name="TextBox 43"/>
          <p:cNvSpPr txBox="1"/>
          <p:nvPr/>
        </p:nvSpPr>
        <p:spPr>
          <a:xfrm>
            <a:off x="681037" y="15178087"/>
            <a:ext cx="18173700" cy="9941183"/>
          </a:xfrm>
          <a:prstGeom prst="rect">
            <a:avLst/>
          </a:prstGeom>
          <a:noFill/>
        </p:spPr>
        <p:txBody>
          <a:bodyPr wrap="square" rtlCol="0">
            <a:spAutoFit/>
          </a:bodyPr>
          <a:lstStyle/>
          <a:p>
            <a:pPr algn="just">
              <a:lnSpc>
                <a:spcPct val="150000"/>
              </a:lnSpc>
            </a:pPr>
            <a:r>
              <a:rPr lang="zh-CN" altLang="en-US" sz="4000" b="1" dirty="0" smtClean="0">
                <a:solidFill>
                  <a:srgbClr val="FF0000"/>
                </a:solidFill>
                <a:latin typeface="华文行楷" pitchFamily="2" charset="-122"/>
                <a:ea typeface="华文行楷" pitchFamily="2" charset="-122"/>
              </a:rPr>
              <a:t>个人简介</a:t>
            </a:r>
            <a:r>
              <a:rPr lang="zh-CN" altLang="en-US" sz="4000" b="1" dirty="0" smtClean="0"/>
              <a:t>：</a:t>
            </a:r>
            <a:r>
              <a:rPr lang="zh-CN" altLang="en-US" sz="4000" dirty="0" smtClean="0"/>
              <a:t>曾就读于南开大学化学系，南京大学化学系，美国宾西法尼亚大学化学系，获高分子化学博士学位和机化学博士学位。曾于</a:t>
            </a:r>
            <a:r>
              <a:rPr lang="en-US" sz="4000" dirty="0" err="1" smtClean="0"/>
              <a:t>Arkema</a:t>
            </a:r>
            <a:r>
              <a:rPr lang="en-US" sz="4000" dirty="0" smtClean="0"/>
              <a:t> Inc. </a:t>
            </a:r>
            <a:r>
              <a:rPr lang="zh-CN" altLang="en-US" sz="4000" dirty="0" smtClean="0"/>
              <a:t>跨国公司从事博士后研究工作。</a:t>
            </a:r>
            <a:r>
              <a:rPr lang="en-US" sz="4000" dirty="0" smtClean="0"/>
              <a:t>2010</a:t>
            </a:r>
            <a:r>
              <a:rPr lang="zh-CN" altLang="en-US" sz="4000" dirty="0" smtClean="0"/>
              <a:t>年</a:t>
            </a:r>
            <a:r>
              <a:rPr lang="en-US" sz="4000" dirty="0" smtClean="0"/>
              <a:t>3</a:t>
            </a:r>
            <a:r>
              <a:rPr lang="zh-CN" altLang="en-US" sz="4000" dirty="0" smtClean="0"/>
              <a:t>月至今就职于中国科学院青岛生物能源与过程研究所，研究员，生物基及仿生高分子材料团队负责人。</a:t>
            </a:r>
            <a:r>
              <a:rPr lang="en-US" sz="4000" dirty="0" smtClean="0"/>
              <a:t>2013</a:t>
            </a:r>
            <a:r>
              <a:rPr lang="zh-CN" altLang="en-US" sz="4000" dirty="0" smtClean="0"/>
              <a:t>年起兼任中国科学院生物基材料重点实验室副主任。主持中国科学院百人计划人才项目和国家自然科学基金面上项目等课题。主要研究方向：有机合成化学、高分子化学与物理，主要涉及有机共轭光电材料（有机场效应晶体管和有机太阳能电池材料）的合成与性能研究，聚氨酯材料的合成与性能研究，仿生高分子及超分子材料的合成与性能研究。回国后已在</a:t>
            </a:r>
            <a:r>
              <a:rPr lang="en-US" sz="4000" dirty="0" smtClean="0"/>
              <a:t>Chem. Comm., Org. </a:t>
            </a:r>
            <a:r>
              <a:rPr lang="en-US" sz="4000" dirty="0" err="1" smtClean="0"/>
              <a:t>Lett</a:t>
            </a:r>
            <a:r>
              <a:rPr lang="en-US" sz="4000" dirty="0" smtClean="0"/>
              <a:t>., Polymer</a:t>
            </a:r>
            <a:r>
              <a:rPr lang="zh-CN" altLang="en-US" sz="4000" dirty="0" smtClean="0"/>
              <a:t>等国际学术刊物上发表论文近</a:t>
            </a:r>
            <a:r>
              <a:rPr lang="en-US" sz="4000" dirty="0" smtClean="0"/>
              <a:t>30</a:t>
            </a:r>
            <a:r>
              <a:rPr lang="zh-CN" altLang="en-US" sz="4000" dirty="0" smtClean="0"/>
              <a:t>篇，申请中国专利</a:t>
            </a:r>
            <a:r>
              <a:rPr lang="en-US" sz="4000" dirty="0" smtClean="0"/>
              <a:t>10</a:t>
            </a:r>
            <a:r>
              <a:rPr lang="zh-CN" altLang="en-US" sz="4000" dirty="0" smtClean="0"/>
              <a:t>余项。</a:t>
            </a:r>
          </a:p>
          <a:p>
            <a:pPr algn="just"/>
            <a:endParaRPr lang="zh-CN" altLang="en-US" sz="4000" b="1" dirty="0">
              <a:latin typeface="Times New Roman" pitchFamily="18" charset="0"/>
              <a:ea typeface="楷体" pitchFamily="49" charset="-122"/>
              <a:cs typeface="Times New Roman" pitchFamily="18" charset="0"/>
            </a:endParaRPr>
          </a:p>
        </p:txBody>
      </p:sp>
      <p:sp>
        <p:nvSpPr>
          <p:cNvPr id="45" name="TextBox 44"/>
          <p:cNvSpPr txBox="1"/>
          <p:nvPr/>
        </p:nvSpPr>
        <p:spPr>
          <a:xfrm>
            <a:off x="11992927" y="24991516"/>
            <a:ext cx="7585710" cy="1692771"/>
          </a:xfrm>
          <a:prstGeom prst="rect">
            <a:avLst/>
          </a:prstGeom>
          <a:noFill/>
        </p:spPr>
        <p:txBody>
          <a:bodyPr wrap="square" rtlCol="0">
            <a:spAutoFit/>
          </a:bodyPr>
          <a:lstStyle/>
          <a:p>
            <a:pPr algn="ctr"/>
            <a:r>
              <a:rPr lang="zh-CN" altLang="en-US" dirty="0" smtClean="0"/>
              <a:t> </a:t>
            </a:r>
            <a:r>
              <a:rPr lang="zh-CN" altLang="en-US" sz="4800" b="1" dirty="0" smtClean="0">
                <a:latin typeface="楷体" pitchFamily="49" charset="-122"/>
                <a:ea typeface="楷体" pitchFamily="49" charset="-122"/>
              </a:rPr>
              <a:t>中国海洋大学</a:t>
            </a:r>
            <a:endParaRPr lang="en-US" altLang="zh-CN" sz="4800" b="1" dirty="0" smtClean="0">
              <a:latin typeface="楷体" pitchFamily="49" charset="-122"/>
              <a:ea typeface="楷体" pitchFamily="49" charset="-122"/>
            </a:endParaRPr>
          </a:p>
          <a:p>
            <a:pPr algn="ctr"/>
            <a:r>
              <a:rPr lang="zh-CN" altLang="en-US" sz="4800" b="1" dirty="0">
                <a:latin typeface="楷体" pitchFamily="49" charset="-122"/>
                <a:ea typeface="楷体" pitchFamily="49" charset="-122"/>
              </a:rPr>
              <a:t>材料科学与</a:t>
            </a:r>
            <a:r>
              <a:rPr lang="zh-CN" altLang="en-US" sz="4800" b="1" dirty="0" smtClean="0">
                <a:latin typeface="楷体" pitchFamily="49" charset="-122"/>
                <a:ea typeface="楷体" pitchFamily="49" charset="-122"/>
              </a:rPr>
              <a:t>工程研究院</a:t>
            </a:r>
            <a:endParaRPr lang="zh-CN" altLang="en-US" sz="4800" b="1" dirty="0">
              <a:latin typeface="楷体" pitchFamily="49" charset="-122"/>
              <a:ea typeface="楷体" pitchFamily="49" charset="-122"/>
            </a:endParaRPr>
          </a:p>
        </p:txBody>
      </p:sp>
      <p:pic>
        <p:nvPicPr>
          <p:cNvPr id="2218" name="Picture 170" descr="G:\相关文件\其他\海大标志.jpg"/>
          <p:cNvPicPr>
            <a:picLocks noChangeAspect="1" noChangeArrowheads="1"/>
          </p:cNvPicPr>
          <p:nvPr/>
        </p:nvPicPr>
        <p:blipFill>
          <a:blip r:embed="rId2"/>
          <a:srcRect/>
          <a:stretch>
            <a:fillRect/>
          </a:stretch>
        </p:blipFill>
        <p:spPr bwMode="auto">
          <a:xfrm>
            <a:off x="387668" y="24893587"/>
            <a:ext cx="4693920" cy="2010352"/>
          </a:xfrm>
          <a:prstGeom prst="rect">
            <a:avLst/>
          </a:prstGeom>
          <a:noFill/>
        </p:spPr>
      </p:pic>
      <p:sp>
        <p:nvSpPr>
          <p:cNvPr id="47" name="矩形 46"/>
          <p:cNvSpPr/>
          <p:nvPr/>
        </p:nvSpPr>
        <p:spPr>
          <a:xfrm>
            <a:off x="6579442" y="24351257"/>
            <a:ext cx="6445995" cy="923330"/>
          </a:xfrm>
          <a:prstGeom prst="rect">
            <a:avLst/>
          </a:prstGeom>
          <a:noFill/>
        </p:spPr>
        <p:txBody>
          <a:bodyPr wrap="none" lIns="91440" tIns="45720" rIns="91440" bIns="45720">
            <a:spAutoFit/>
          </a:bodyPr>
          <a:lstStyle/>
          <a:p>
            <a:pPr algn="ctr"/>
            <a:r>
              <a:rPr lang="zh-CN" alt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欢迎广大师生光临！</a:t>
            </a:r>
            <a:endParaRPr lang="zh-CN" alt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4" name="TextBox 13"/>
          <p:cNvSpPr txBox="1"/>
          <p:nvPr/>
        </p:nvSpPr>
        <p:spPr>
          <a:xfrm>
            <a:off x="879158" y="6224587"/>
            <a:ext cx="18166079" cy="9941183"/>
          </a:xfrm>
          <a:prstGeom prst="rect">
            <a:avLst/>
          </a:prstGeom>
          <a:noFill/>
        </p:spPr>
        <p:txBody>
          <a:bodyPr wrap="square" rtlCol="0">
            <a:spAutoFit/>
          </a:bodyPr>
          <a:lstStyle/>
          <a:p>
            <a:pPr>
              <a:lnSpc>
                <a:spcPct val="150000"/>
              </a:lnSpc>
            </a:pPr>
            <a:r>
              <a:rPr lang="zh-CN" altLang="en-US" sz="4000" b="1" dirty="0" smtClean="0">
                <a:solidFill>
                  <a:srgbClr val="FF0000"/>
                </a:solidFill>
                <a:latin typeface="华文行楷" pitchFamily="2" charset="-122"/>
                <a:ea typeface="华文行楷" pitchFamily="2" charset="-122"/>
              </a:rPr>
              <a:t>摘要</a:t>
            </a:r>
            <a:r>
              <a:rPr lang="zh-CN" altLang="en-US" sz="4000" b="1" dirty="0" smtClean="0"/>
              <a:t>：</a:t>
            </a:r>
            <a:r>
              <a:rPr lang="zh-CN" altLang="en-US" sz="4000" dirty="0" smtClean="0"/>
              <a:t>贻贝因分泌一种能在水下实现强力粘附的贻贝蛋白而成为仿生黏合剂研究中关注的重点对象。尽管多种仿贻贝黏合剂已被合成出来，但实现真正意义的水下粘附仍有很大难度；另一方面，仿贻贝胶黏剂由于其制备成本较高也限制了其应用。对此我们进行了有针对性的研究。我们通过对高分子骨架的改造，实现了强力的水下粘附，其粘接强度强于在同等温度下干态的粘接强度。这一研究表明，尽管大多数的研究都将邻二酚结构作为贻贝蛋白中实现水下粘附的最重要的基团，但聚合物主链的性质对于实现强力的水下粘附的影响仍不可忽视。同时，针对仿贻贝胶黏剂合成成本高的问题，我们开发出了一种简捷而低成本的仿贻贝胶黏剂的合成方法，该胶黏剂可用作热固型的胶黏剂，其最高粘合强度可达</a:t>
            </a:r>
            <a:r>
              <a:rPr lang="en-US" sz="4000" dirty="0" smtClean="0"/>
              <a:t>15 </a:t>
            </a:r>
            <a:r>
              <a:rPr lang="en-US" sz="4000" dirty="0" err="1" smtClean="0"/>
              <a:t>MPa</a:t>
            </a:r>
            <a:r>
              <a:rPr lang="en-US" sz="4000" dirty="0" smtClean="0"/>
              <a:t>, </a:t>
            </a:r>
            <a:r>
              <a:rPr lang="zh-CN" altLang="en-US" sz="4000" dirty="0" smtClean="0"/>
              <a:t>超过了常用的商用胶黏剂。</a:t>
            </a:r>
          </a:p>
          <a:p>
            <a:pPr algn="just"/>
            <a:endParaRPr lang="zh-CN" altLang="en-US" sz="4000" b="1" dirty="0">
              <a:latin typeface="Times New Roman" pitchFamily="18" charset="0"/>
              <a:ea typeface="楷体" pitchFamily="49" charset="-122"/>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8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8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673</TotalTime>
  <Pages>0</Pages>
  <Words>449</Words>
  <Characters>0</Characters>
  <Application>Microsoft Office PowerPoint</Application>
  <DocSecurity>0</DocSecurity>
  <PresentationFormat>自定义</PresentationFormat>
  <Lines>0</Lines>
  <Paragraphs>10</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默认设计模板</vt:lpstr>
      <vt:lpstr>幻灯片 1</vt:lpstr>
    </vt:vector>
  </TitlesOfParts>
  <Company>Microsoft</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yywsh</dc:creator>
  <cp:lastModifiedBy>Administrator</cp:lastModifiedBy>
  <cp:revision>109</cp:revision>
  <dcterms:created xsi:type="dcterms:W3CDTF">2006-10-11T07:56:26Z</dcterms:created>
  <dcterms:modified xsi:type="dcterms:W3CDTF">2015-12-16T08:36:18Z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